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2"/>
  </p:sldMasterIdLst>
  <p:notesMasterIdLst>
    <p:notesMasterId r:id="rId15"/>
  </p:notesMasterIdLst>
  <p:sldIdLst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0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>
          <p15:clr>
            <a:srgbClr val="A4A3A4"/>
          </p15:clr>
        </p15:guide>
        <p15:guide id="2" pos="144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orient="horz" pos="6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B757"/>
    <a:srgbClr val="FFC475"/>
    <a:srgbClr val="FFB44F"/>
    <a:srgbClr val="FFC679"/>
    <a:srgbClr val="FFCD8B"/>
    <a:srgbClr val="FFC981"/>
    <a:srgbClr val="FFD9A7"/>
    <a:srgbClr val="223366"/>
    <a:srgbClr val="213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965" autoAdjust="0"/>
  </p:normalViewPr>
  <p:slideViewPr>
    <p:cSldViewPr snapToGrid="0">
      <p:cViewPr varScale="1">
        <p:scale>
          <a:sx n="85" d="100"/>
          <a:sy n="85" d="100"/>
        </p:scale>
        <p:origin x="882" y="84"/>
      </p:cViewPr>
      <p:guideLst>
        <p:guide orient="horz" pos="540"/>
        <p:guide pos="144"/>
        <p:guide orient="horz" pos="1620"/>
        <p:guide orient="horz" pos="6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667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104859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b="1" dirty="0">
              <a:latin typeface="Calibri"/>
              <a:cs typeface="Calibri"/>
            </a:endParaRPr>
          </a:p>
        </p:txBody>
      </p:sp>
      <p:sp>
        <p:nvSpPr>
          <p:cNvPr id="1048592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0486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104863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US" sz="1100" b="1" dirty="0">
                <a:solidFill>
                  <a:srgbClr val="213163"/>
                </a:solidFill>
              </a:rPr>
              <a:t>Reference</a:t>
            </a:r>
            <a:endParaRPr lang="en-US" sz="1100" dirty="0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IN" sz="1100" spc="-1" dirty="0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100" spc="-1" dirty="0"/>
              <a:t>These are the references for this session.</a:t>
            </a:r>
            <a:endParaRPr lang="en-IN" sz="1100" b="0" strike="noStrike" spc="-1" dirty="0">
              <a:latin typeface="Arial"/>
            </a:endParaRPr>
          </a:p>
        </p:txBody>
      </p:sp>
      <p:sp>
        <p:nvSpPr>
          <p:cNvPr id="1048633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0486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104863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12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104859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8602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8605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860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-GB" sz="11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8612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0486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104861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0486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104862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0486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10486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2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0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581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82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04858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8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644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45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46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651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8653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54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656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57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58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8639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8640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48660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62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8663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8664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48665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>
            <a:endParaRPr/>
          </a:p>
        </p:txBody>
      </p:sp>
      <p:sp>
        <p:nvSpPr>
          <p:cNvPr id="1048648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Rectangle 5"/>
          <p:cNvSpPr/>
          <p:nvPr userDrawn="1"/>
        </p:nvSpPr>
        <p:spPr>
          <a:xfrm>
            <a:off x="0" y="-2072"/>
            <a:ext cx="7090229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77" name="Rectangle 7"/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78" name="TextBox 12"/>
          <p:cNvSpPr txBox="1"/>
          <p:nvPr userDrawn="1"/>
        </p:nvSpPr>
        <p:spPr>
          <a:xfrm>
            <a:off x="132080" y="65687"/>
            <a:ext cx="3883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Face Emotion and Age Detection</a:t>
            </a:r>
          </a:p>
        </p:txBody>
      </p:sp>
      <p:sp>
        <p:nvSpPr>
          <p:cNvPr id="1048579" name="Rectangle 15"/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52" name="Picture 1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>
          <a:xfrm>
            <a:off x="7435308" y="49810"/>
            <a:ext cx="1245494" cy="40508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EE5011manj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EE5011manju_E-commerc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"/>
          <p:cNvGrpSpPr/>
          <p:nvPr/>
        </p:nvGrpSpPr>
        <p:grpSpPr>
          <a:xfrm>
            <a:off x="-35560" y="-5989"/>
            <a:ext cx="9215120" cy="5231678"/>
            <a:chOff x="-13523" y="-66567"/>
            <a:chExt cx="9215120" cy="5231678"/>
          </a:xfrm>
        </p:grpSpPr>
        <p:pic>
          <p:nvPicPr>
            <p:cNvPr id="2097153" name="Picture 3" descr="A blue circle with icons and circles  Description automatically generated with medium confidence"/>
            <p:cNvPicPr>
              <a:picLocks noChangeAspect="1"/>
            </p:cNvPicPr>
            <p:nvPr/>
          </p:nvPicPr>
          <p:blipFill rotWithShape="1">
            <a:blip r:embed="rId3"/>
            <a:srcRect b="15546"/>
            <a:stretch>
              <a:fillRect/>
            </a:stretch>
          </p:blipFill>
          <p:spPr>
            <a:xfrm>
              <a:off x="-10160" y="-66567"/>
              <a:ext cx="9208395" cy="5179723"/>
            </a:xfrm>
            <a:prstGeom prst="rect">
              <a:avLst/>
            </a:prstGeom>
          </p:spPr>
        </p:pic>
        <p:sp>
          <p:nvSpPr>
            <p:cNvPr id="1048585" name="Rectangle 5"/>
            <p:cNvSpPr/>
            <p:nvPr/>
          </p:nvSpPr>
          <p:spPr>
            <a:xfrm>
              <a:off x="-13523" y="-59125"/>
              <a:ext cx="9215120" cy="5224236"/>
            </a:xfrm>
            <a:prstGeom prst="rect">
              <a:avLst/>
            </a:prstGeom>
            <a:solidFill>
              <a:srgbClr val="002060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48586" name="Google Shape;61;p13"/>
          <p:cNvSpPr/>
          <p:nvPr/>
        </p:nvSpPr>
        <p:spPr>
          <a:xfrm>
            <a:off x="1122744" y="452966"/>
            <a:ext cx="6898511" cy="3407841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 w="25400" cap="flat" cmpd="sng">
            <a:solidFill>
              <a:srgbClr val="9BDB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" name="Google Shape;62;p13"/>
          <p:cNvGrpSpPr/>
          <p:nvPr/>
        </p:nvGrpSpPr>
        <p:grpSpPr>
          <a:xfrm>
            <a:off x="1548292" y="982176"/>
            <a:ext cx="6047412" cy="601034"/>
            <a:chOff x="1567263" y="1495382"/>
            <a:chExt cx="6047412" cy="601034"/>
          </a:xfrm>
        </p:grpSpPr>
        <p:pic>
          <p:nvPicPr>
            <p:cNvPr id="2097154" name="Google Shape;63;p13" descr="A close up of a sign  Description automatically generated"/>
            <p:cNvPicPr preferRelativeResize="0">
              <a:picLocks/>
            </p:cNvPicPr>
            <p:nvPr/>
          </p:nvPicPr>
          <p:blipFill rotWithShape="1">
            <a:blip r:embed="rId4">
              <a:alphaModFix/>
            </a:blip>
            <a:srcRect/>
            <a:stretch>
              <a:fillRect/>
            </a:stretch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7155" name="Google Shape;64;p13"/>
            <p:cNvPicPr preferRelativeResize="0">
              <a:picLocks/>
            </p:cNvPicPr>
            <p:nvPr/>
          </p:nvPicPr>
          <p:blipFill rotWithShape="1">
            <a:blip r:embed="rId5">
              <a:alphaModFix/>
            </a:blip>
            <a:srcRect t="20551"/>
            <a:stretch>
              <a:fillRect/>
            </a:stretch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45728" name="Google Shape;65;p13"/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45729" name="Google Shape;66;p13"/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097156" name="Google Shape;67;p13"/>
            <p:cNvPicPr preferRelativeResize="0">
              <a:picLocks/>
            </p:cNvPicPr>
            <p:nvPr/>
          </p:nvPicPr>
          <p:blipFill rotWithShape="1">
            <a:blip r:embed="rId6">
              <a:alphaModFix/>
            </a:blip>
            <a:srcRect/>
            <a:stretch>
              <a:fillRect/>
            </a:stretch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45730" name="Google Shape;68;p13"/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097157" name="Google Shape;69;p13" descr="A blue and black text  Description automatically generated"/>
            <p:cNvPicPr preferRelativeResize="0">
              <a:picLocks/>
            </p:cNvPicPr>
            <p:nvPr/>
          </p:nvPicPr>
          <p:blipFill rotWithShape="1">
            <a:blip r:embed="rId7">
              <a:alphaModFix/>
            </a:blip>
            <a:srcRect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8587" name="Google Shape;70;p13"/>
          <p:cNvSpPr txBox="1"/>
          <p:nvPr/>
        </p:nvSpPr>
        <p:spPr>
          <a:xfrm>
            <a:off x="1199820" y="3962705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</a:rPr>
              <a:t>Student Details </a:t>
            </a:r>
            <a:endParaRPr lang="en-US" sz="1200" b="0" i="0" u="none" strike="noStrike" cap="none" dirty="0">
              <a:solidFill>
                <a:schemeClr val="bg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8" name="Rectangle: Rounded Corners 24"/>
          <p:cNvSpPr/>
          <p:nvPr/>
        </p:nvSpPr>
        <p:spPr>
          <a:xfrm>
            <a:off x="1642823" y="2778126"/>
            <a:ext cx="5858351" cy="934509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>
                <a:solidFill>
                  <a:schemeClr val="bg1">
                    <a:lumMod val="95000"/>
                  </a:schemeClr>
                </a:solidFill>
              </a:rPr>
              <a:t>E-COMMERCE SALES ANALYSIS 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48589" name="TextBox 26"/>
          <p:cNvSpPr txBox="1"/>
          <p:nvPr/>
        </p:nvSpPr>
        <p:spPr>
          <a:xfrm>
            <a:off x="1281240" y="4231479"/>
            <a:ext cx="7447124" cy="651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N</a:t>
            </a:r>
            <a:r>
              <a:rPr lang="en-IN" sz="1100" dirty="0">
                <a:solidFill>
                  <a:schemeClr val="bg1"/>
                </a:solidFill>
              </a:rPr>
              <a:t>AME: </a:t>
            </a:r>
            <a:r>
              <a:rPr lang="en-US" sz="1100" dirty="0">
                <a:solidFill>
                  <a:schemeClr val="bg1"/>
                </a:solidFill>
              </a:rPr>
              <a:t>MANJU M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NM </a:t>
            </a:r>
            <a:r>
              <a:rPr lang="en-IN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ID: au6128211050</a:t>
            </a:r>
            <a:r>
              <a:rPr lang="en-US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C</a:t>
            </a:r>
            <a:r>
              <a:rPr lang="en-IN" sz="1100" dirty="0">
                <a:solidFill>
                  <a:schemeClr val="bg1"/>
                </a:solidFill>
              </a:rPr>
              <a:t>OLLEGE NAME: VARUVAN VADIVELAN INSTITUTE OF TECHNOLOGY </a:t>
            </a:r>
            <a:endParaRPr lang="en-US" sz="11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5731" name="Straight Connector 28"/>
          <p:cNvCxnSpPr>
            <a:cxnSpLocks/>
          </p:cNvCxnSpPr>
          <p:nvPr/>
        </p:nvCxnSpPr>
        <p:spPr>
          <a:xfrm flipV="1">
            <a:off x="1122744" y="4194903"/>
            <a:ext cx="4529911" cy="14659"/>
          </a:xfrm>
          <a:prstGeom prst="line">
            <a:avLst/>
          </a:prstGeom>
          <a:ln w="3175">
            <a:solidFill>
              <a:srgbClr val="E5EEFF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7210" y="1670103"/>
            <a:ext cx="1443387" cy="10490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Google Shape;61;g5fab984687_2_0"/>
          <p:cNvSpPr txBox="1"/>
          <p:nvPr/>
        </p:nvSpPr>
        <p:spPr>
          <a:xfrm>
            <a:off x="123208" y="573002"/>
            <a:ext cx="4448791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</a:rPr>
              <a:t>Future Scope</a:t>
            </a:r>
          </a:p>
        </p:txBody>
      </p:sp>
      <p:pic>
        <p:nvPicPr>
          <p:cNvPr id="2097173" name="Picture 2" descr="Abstract background with futuristic element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67739" y="1070342"/>
            <a:ext cx="3570436" cy="2694642"/>
          </a:xfrm>
          <a:prstGeom prst="rect">
            <a:avLst/>
          </a:prstGeom>
          <a:noFill/>
        </p:spPr>
      </p:pic>
      <p:pic>
        <p:nvPicPr>
          <p:cNvPr id="209717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08" y="1184352"/>
            <a:ext cx="4810214" cy="28997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Google Shape;61;g5fab984687_2_0"/>
          <p:cNvSpPr txBox="1"/>
          <p:nvPr/>
        </p:nvSpPr>
        <p:spPr>
          <a:xfrm>
            <a:off x="134935" y="574406"/>
            <a:ext cx="4437065" cy="49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  <a:latin typeface="+mn-lt"/>
              </a:rPr>
              <a:t>REFERENCS</a:t>
            </a:r>
            <a:endParaRPr lang="en-US" sz="1600" b="1" dirty="0">
              <a:solidFill>
                <a:srgbClr val="213163"/>
              </a:solidFill>
              <a:latin typeface="+mn-lt"/>
            </a:endParaRPr>
          </a:p>
        </p:txBody>
      </p:sp>
      <p:pic>
        <p:nvPicPr>
          <p:cNvPr id="2097175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0951"/>
            <a:ext cx="7571810" cy="28601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Google Shape;62;g5fab984687_2_0"/>
          <p:cNvSpPr txBox="1"/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790" y="1047750"/>
            <a:ext cx="3194940" cy="31949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97161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8" y="539750"/>
            <a:ext cx="4064099" cy="4064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grpSp>
        <p:nvGrpSpPr>
          <p:cNvPr id="42" name="Group 1"/>
          <p:cNvGrpSpPr/>
          <p:nvPr/>
        </p:nvGrpSpPr>
        <p:grpSpPr>
          <a:xfrm>
            <a:off x="4879857" y="950917"/>
            <a:ext cx="3986766" cy="3986766"/>
            <a:chOff x="5001834" y="864388"/>
            <a:chExt cx="3986766" cy="3986766"/>
          </a:xfrm>
        </p:grpSpPr>
        <p:pic>
          <p:nvPicPr>
            <p:cNvPr id="2097162" name="Picture 7" descr="A screenshot of a device  Description automatically generated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01834" y="864388"/>
              <a:ext cx="3986766" cy="3986766"/>
            </a:xfrm>
            <a:prstGeom prst="rect">
              <a:avLst/>
            </a:prstGeom>
          </p:spPr>
        </p:pic>
        <p:pic>
          <p:nvPicPr>
            <p:cNvPr id="2097163" name="Picture 8" descr="Businessman fist on chin"/>
            <p:cNvPicPr>
              <a:picLocks noChangeAspect="1"/>
            </p:cNvPicPr>
            <p:nvPr/>
          </p:nvPicPr>
          <p:blipFill rotWithShape="1">
            <a:blip r:embed="rId4"/>
            <a:srcRect b="62888"/>
            <a:stretch>
              <a:fillRect/>
            </a:stretch>
          </p:blipFill>
          <p:spPr>
            <a:xfrm flipH="1">
              <a:off x="6478945" y="2680677"/>
              <a:ext cx="1647824" cy="2016369"/>
            </a:xfrm>
            <a:prstGeom prst="rect">
              <a:avLst/>
            </a:prstGeom>
          </p:spPr>
        </p:pic>
      </p:grpSp>
      <p:pic>
        <p:nvPicPr>
          <p:cNvPr id="209716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01210"/>
            <a:ext cx="4951494" cy="31888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grpSp>
        <p:nvGrpSpPr>
          <p:cNvPr id="46" name="Group 11"/>
          <p:cNvGrpSpPr/>
          <p:nvPr/>
        </p:nvGrpSpPr>
        <p:grpSpPr>
          <a:xfrm>
            <a:off x="4914899" y="1006304"/>
            <a:ext cx="3774125" cy="3130892"/>
            <a:chOff x="4578211" y="760307"/>
            <a:chExt cx="4510006" cy="3741355"/>
          </a:xfrm>
        </p:grpSpPr>
        <p:pic>
          <p:nvPicPr>
            <p:cNvPr id="2097165" name="Picture 12" descr="A purple question mark with gears  Description automatically generated"/>
            <p:cNvPicPr>
              <a:picLocks noChangeAspect="1"/>
            </p:cNvPicPr>
            <p:nvPr/>
          </p:nvPicPr>
          <p:blipFill rotWithShape="1">
            <a:blip r:embed="rId3"/>
            <a:srcRect l="11111" t="10028" r="10940" b="11567"/>
            <a:stretch>
              <a:fillRect/>
            </a:stretch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</p:spPr>
        </p:pic>
        <p:pic>
          <p:nvPicPr>
            <p:cNvPr id="2097166" name="Picture 13" descr="Businessman with clipboard"/>
            <p:cNvPicPr>
              <a:picLocks noChangeAspect="1"/>
            </p:cNvPicPr>
            <p:nvPr/>
          </p:nvPicPr>
          <p:blipFill rotWithShape="1">
            <a:blip r:embed="rId4"/>
            <a:srcRect b="60168"/>
            <a:stretch>
              <a:fillRect/>
            </a:stretch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</p:spPr>
        </p:pic>
      </p:grpSp>
      <p:pic>
        <p:nvPicPr>
          <p:cNvPr id="2097167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46" y="516224"/>
            <a:ext cx="4788853" cy="322450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1048607" name="Google Shape;61;g5fab984687_2_0"/>
          <p:cNvSpPr txBox="1"/>
          <p:nvPr/>
        </p:nvSpPr>
        <p:spPr>
          <a:xfrm>
            <a:off x="134935" y="574406"/>
            <a:ext cx="4437065" cy="49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  <a:latin typeface="+mn-lt"/>
              </a:rPr>
              <a:t>Aim and Objective</a:t>
            </a:r>
          </a:p>
        </p:txBody>
      </p:sp>
      <p:pic>
        <p:nvPicPr>
          <p:cNvPr id="2097168" name="Graphic 1" descr="Presentation with checklist with solid fill"/>
          <p:cNvPicPr>
            <a:picLocks noChangeAspect="1"/>
          </p:cNvPicPr>
          <p:nvPr/>
        </p:nvPicPr>
        <p:blipFill rotWithShape="1">
          <a:blip r:embed="rId3"/>
          <a:srcRect l="7515" t="10396" r="9870" b="8883"/>
          <a:stretch>
            <a:fillRect/>
          </a:stretch>
        </p:blipFill>
        <p:spPr>
          <a:xfrm>
            <a:off x="6067269" y="1375257"/>
            <a:ext cx="2954867" cy="2887133"/>
          </a:xfrm>
          <a:prstGeom prst="rect">
            <a:avLst/>
          </a:prstGeom>
        </p:spPr>
      </p:pic>
      <p:pic>
        <p:nvPicPr>
          <p:cNvPr id="2097169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63" y="574406"/>
            <a:ext cx="5945405" cy="39946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Google Shape;62;g5fab984687_2_0"/>
          <p:cNvSpPr txBox="1">
            <a:spLocks noGrp="1"/>
          </p:cNvSpPr>
          <p:nvPr>
            <p:ph type="body" idx="4294967295"/>
          </p:nvPr>
        </p:nvSpPr>
        <p:spPr>
          <a:xfrm>
            <a:off x="185737" y="871539"/>
            <a:ext cx="5168858" cy="201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</p:txBody>
      </p:sp>
      <p:pic>
        <p:nvPicPr>
          <p:cNvPr id="2097170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3" y="533835"/>
            <a:ext cx="7285684" cy="373812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extBox 6"/>
          <p:cNvSpPr txBox="1"/>
          <p:nvPr/>
        </p:nvSpPr>
        <p:spPr>
          <a:xfrm>
            <a:off x="122622" y="684189"/>
            <a:ext cx="46307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GITHUB LINK :</a:t>
            </a:r>
            <a:endParaRPr lang="en-US" b="1" dirty="0"/>
          </a:p>
        </p:txBody>
      </p:sp>
      <p:sp>
        <p:nvSpPr>
          <p:cNvPr id="1048614" name="TextBox 8"/>
          <p:cNvSpPr txBox="1"/>
          <p:nvPr/>
        </p:nvSpPr>
        <p:spPr>
          <a:xfrm>
            <a:off x="417143" y="1117785"/>
            <a:ext cx="46310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https://github.com/EEE5011manju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61;g5fab984687_2_0"/>
          <p:cNvSpPr txBox="1"/>
          <p:nvPr/>
        </p:nvSpPr>
        <p:spPr>
          <a:xfrm>
            <a:off x="123209" y="573002"/>
            <a:ext cx="444879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</a:rPr>
              <a:t>PROJECT DEMO</a:t>
            </a:r>
            <a:endParaRPr lang="en-US" sz="1600" b="1" dirty="0">
              <a:solidFill>
                <a:srgbClr val="213163"/>
              </a:solidFill>
            </a:endParaRPr>
          </a:p>
        </p:txBody>
      </p:sp>
      <p:sp>
        <p:nvSpPr>
          <p:cNvPr id="1048619" name="TextBox 3"/>
          <p:cNvSpPr txBox="1"/>
          <p:nvPr/>
        </p:nvSpPr>
        <p:spPr>
          <a:xfrm>
            <a:off x="517300" y="1401238"/>
            <a:ext cx="46307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https://github.com//EEE50</a:t>
            </a:r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1</a:t>
            </a:r>
            <a:r>
              <a:rPr lang="en-IN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1</a:t>
            </a:r>
            <a:r>
              <a:rPr lang="en-US" dirty="0" err="1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manju</a:t>
            </a:r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_</a:t>
            </a:r>
            <a:r>
              <a:rPr lang="en-IN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  <a:hlinkClick r:id="rId3"/>
              </a:rPr>
              <a:t>E-commerce</a:t>
            </a:r>
            <a:endParaRPr lang="en-IN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Google Shape;61;g5fab984687_2_0"/>
          <p:cNvSpPr txBox="1"/>
          <p:nvPr/>
        </p:nvSpPr>
        <p:spPr>
          <a:xfrm>
            <a:off x="123208" y="573002"/>
            <a:ext cx="4448791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</a:rPr>
              <a:t>CONCLUSION :</a:t>
            </a:r>
            <a:endParaRPr lang="en-US" sz="1600" b="1" dirty="0">
              <a:solidFill>
                <a:srgbClr val="213163"/>
              </a:solidFill>
            </a:endParaRPr>
          </a:p>
        </p:txBody>
      </p:sp>
      <p:pic>
        <p:nvPicPr>
          <p:cNvPr id="2097171" name="Picture 2" descr="A pen and papers with check marks  Description automatically generate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4087" y="1061211"/>
            <a:ext cx="3040836" cy="2336164"/>
          </a:xfrm>
          <a:prstGeom prst="rect">
            <a:avLst/>
          </a:prstGeom>
          <a:noFill/>
        </p:spPr>
      </p:pic>
      <p:pic>
        <p:nvPicPr>
          <p:cNvPr id="2097172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98" y="1003609"/>
            <a:ext cx="4843067" cy="21685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7100711" cy="4402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Sales Analysis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EE329F-A36C-4200-AACD-4C3815D201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62bd5b-4ed9-4da3-b376-05204580ba3f"/>
    <ds:schemaRef ds:uri="c0fa2617-96bd-425d-8578-e93563fe37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On-screen Show (16:9)</PresentationFormat>
  <Paragraphs>38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nithyananthan krishnan</cp:lastModifiedBy>
  <cp:revision>1</cp:revision>
  <dcterms:created xsi:type="dcterms:W3CDTF">2024-04-15T16:42:56Z</dcterms:created>
  <dcterms:modified xsi:type="dcterms:W3CDTF">2024-04-17T04:22:30Z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ICV">
    <vt:lpwstr>cd3d007445d84662843e9f66e08a6989</vt:lpwstr>
  </property>
</Properties>
</file>